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2909A-2D0C-4148-9E23-C952EED80953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AC762-1641-4F5A-9CAE-D93DA4FE1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2909A-2D0C-4148-9E23-C952EED80953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AC762-1641-4F5A-9CAE-D93DA4FE1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2909A-2D0C-4148-9E23-C952EED80953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AC762-1641-4F5A-9CAE-D93DA4FE1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2909A-2D0C-4148-9E23-C952EED80953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AC762-1641-4F5A-9CAE-D93DA4FE1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2909A-2D0C-4148-9E23-C952EED80953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AC762-1641-4F5A-9CAE-D93DA4FE1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2909A-2D0C-4148-9E23-C952EED80953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AC762-1641-4F5A-9CAE-D93DA4FE1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2909A-2D0C-4148-9E23-C952EED80953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AC762-1641-4F5A-9CAE-D93DA4FE1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2909A-2D0C-4148-9E23-C952EED80953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AC762-1641-4F5A-9CAE-D93DA4FE1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2909A-2D0C-4148-9E23-C952EED80953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AC762-1641-4F5A-9CAE-D93DA4FE1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2909A-2D0C-4148-9E23-C952EED80953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AC762-1641-4F5A-9CAE-D93DA4FE1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2909A-2D0C-4148-9E23-C952EED80953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AC762-1641-4F5A-9CAE-D93DA4FE1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2909A-2D0C-4148-9E23-C952EED80953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AC762-1641-4F5A-9CAE-D93DA4FE1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486400" y="2286000"/>
            <a:ext cx="2590800" cy="12003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For first time users to pay dues and create an account click on “JOIN OR RENEW”.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 flipV="1">
            <a:off x="2438400" y="2286001"/>
            <a:ext cx="3048000" cy="600164"/>
          </a:xfrm>
          <a:prstGeom prst="straightConnector1">
            <a:avLst/>
          </a:prstGeom>
          <a:ln w="317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81400" y="1828800"/>
            <a:ext cx="2590800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Click on Auxiliary Annual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>
            <a:off x="4876800" y="2198132"/>
            <a:ext cx="3124200" cy="3440668"/>
          </a:xfrm>
          <a:prstGeom prst="straightConnector1">
            <a:avLst/>
          </a:prstGeom>
          <a:ln w="317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0"/>
            <a:ext cx="44957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>
            <a:off x="4572000" y="3048000"/>
            <a:ext cx="1143000" cy="3505200"/>
          </a:xfrm>
          <a:prstGeom prst="straightConnector1">
            <a:avLst/>
          </a:prstGeom>
          <a:ln w="317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62200" y="3657600"/>
            <a:ext cx="2209800" cy="6463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Username can be anything you want!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362200" y="4419600"/>
            <a:ext cx="2209800" cy="6463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Make sure to provide a valid email!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705600" y="1143000"/>
            <a:ext cx="2438400" cy="12003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After your account is created you can go to “LOG IN” and start using website.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33600" y="1600200"/>
            <a:ext cx="2438400" cy="14773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Fill in all * items and click on “Submit and Check Out”.  This will create an account and pay your dues.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5" idx="1"/>
          </p:cNvCxnSpPr>
          <p:nvPr/>
        </p:nvCxnSpPr>
        <p:spPr>
          <a:xfrm flipH="1" flipV="1">
            <a:off x="762000" y="762000"/>
            <a:ext cx="5943600" cy="981165"/>
          </a:xfrm>
          <a:prstGeom prst="straightConnector1">
            <a:avLst/>
          </a:prstGeom>
          <a:ln w="317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79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United States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larry.wayne.odom</dc:creator>
  <cp:lastModifiedBy>larry.wayne.odom</cp:lastModifiedBy>
  <cp:revision>4</cp:revision>
  <dcterms:created xsi:type="dcterms:W3CDTF">2014-10-30T14:43:22Z</dcterms:created>
  <dcterms:modified xsi:type="dcterms:W3CDTF">2014-10-30T15:48:24Z</dcterms:modified>
</cp:coreProperties>
</file>